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9"/>
  </p:notesMasterIdLst>
  <p:sldIdLst>
    <p:sldId id="3825" r:id="rId5"/>
    <p:sldId id="3826" r:id="rId6"/>
    <p:sldId id="3828" r:id="rId7"/>
    <p:sldId id="3852" r:id="rId8"/>
    <p:sldId id="3854" r:id="rId9"/>
    <p:sldId id="3861" r:id="rId10"/>
    <p:sldId id="3863" r:id="rId11"/>
    <p:sldId id="3836" r:id="rId12"/>
    <p:sldId id="3862" r:id="rId13"/>
    <p:sldId id="3860" r:id="rId14"/>
    <p:sldId id="3864" r:id="rId15"/>
    <p:sldId id="3842" r:id="rId16"/>
    <p:sldId id="3851" r:id="rId17"/>
    <p:sldId id="38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32" y="6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B33F7B-1A1B-45A8-BD8E-61CE53388BC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C9ED366-F9A9-4EFE-AF52-346DE8BA276A}">
      <dgm:prSet/>
      <dgm:spPr/>
      <dgm:t>
        <a:bodyPr/>
        <a:lstStyle/>
        <a:p>
          <a:endParaRPr lang="en-US" dirty="0"/>
        </a:p>
      </dgm:t>
    </dgm:pt>
    <dgm:pt modelId="{D8BCF989-9308-436F-8398-0B611024914D}" type="parTrans" cxnId="{8B9EC928-C582-4BCC-9DA8-7A686E2DB3E2}">
      <dgm:prSet/>
      <dgm:spPr/>
      <dgm:t>
        <a:bodyPr/>
        <a:lstStyle/>
        <a:p>
          <a:endParaRPr lang="en-US"/>
        </a:p>
      </dgm:t>
    </dgm:pt>
    <dgm:pt modelId="{4A633CA0-E597-458F-92F4-F3B67BCAF2A7}" type="sibTrans" cxnId="{8B9EC928-C582-4BCC-9DA8-7A686E2DB3E2}">
      <dgm:prSet/>
      <dgm:spPr/>
      <dgm:t>
        <a:bodyPr/>
        <a:lstStyle/>
        <a:p>
          <a:endParaRPr lang="en-US"/>
        </a:p>
      </dgm:t>
    </dgm:pt>
    <dgm:pt modelId="{7F0F7E61-425D-45E4-B37A-961219688B3B}">
      <dgm:prSet/>
      <dgm:spPr/>
      <dgm:t>
        <a:bodyPr/>
        <a:lstStyle/>
        <a:p>
          <a:r>
            <a:rPr lang="en-US" dirty="0"/>
            <a:t>Token model</a:t>
          </a:r>
        </a:p>
      </dgm:t>
    </dgm:pt>
    <dgm:pt modelId="{F40BE35E-111E-453C-871F-00BC6334F62C}" type="parTrans" cxnId="{57FCE4C7-6FAD-4AB2-BA19-EA8AF5AB1F90}">
      <dgm:prSet/>
      <dgm:spPr/>
      <dgm:t>
        <a:bodyPr/>
        <a:lstStyle/>
        <a:p>
          <a:endParaRPr lang="en-US"/>
        </a:p>
      </dgm:t>
    </dgm:pt>
    <dgm:pt modelId="{8DB605FE-B061-4F07-A310-3806C6FCC11B}" type="sibTrans" cxnId="{57FCE4C7-6FAD-4AB2-BA19-EA8AF5AB1F90}">
      <dgm:prSet/>
      <dgm:spPr/>
      <dgm:t>
        <a:bodyPr/>
        <a:lstStyle/>
        <a:p>
          <a:endParaRPr lang="en-US"/>
        </a:p>
      </dgm:t>
    </dgm:pt>
    <dgm:pt modelId="{E677D638-8C90-4440-8EE6-86257A68383F}">
      <dgm:prSet/>
      <dgm:spPr/>
      <dgm:t>
        <a:bodyPr/>
        <a:lstStyle/>
        <a:p>
          <a:r>
            <a:rPr lang="en-US" dirty="0"/>
            <a:t>Examples</a:t>
          </a:r>
        </a:p>
      </dgm:t>
    </dgm:pt>
    <dgm:pt modelId="{2AA5BD42-3069-4864-AB08-43051CC4510D}" type="parTrans" cxnId="{17744A94-71A1-4245-8B72-0BA7037A8BEC}">
      <dgm:prSet/>
      <dgm:spPr/>
      <dgm:t>
        <a:bodyPr/>
        <a:lstStyle/>
        <a:p>
          <a:endParaRPr lang="en-US"/>
        </a:p>
      </dgm:t>
    </dgm:pt>
    <dgm:pt modelId="{347FFAF2-72C4-4101-BCE3-49A93884E2EE}" type="sibTrans" cxnId="{17744A94-71A1-4245-8B72-0BA7037A8BEC}">
      <dgm:prSet/>
      <dgm:spPr/>
      <dgm:t>
        <a:bodyPr/>
        <a:lstStyle/>
        <a:p>
          <a:endParaRPr lang="en-US"/>
        </a:p>
      </dgm:t>
    </dgm:pt>
    <dgm:pt modelId="{8DE1C693-B199-47A2-923B-3E865C6DACAA}" type="pres">
      <dgm:prSet presAssocID="{72B33F7B-1A1B-45A8-BD8E-61CE53388BC0}" presName="root" presStyleCnt="0">
        <dgm:presLayoutVars>
          <dgm:dir/>
          <dgm:resizeHandles val="exact"/>
        </dgm:presLayoutVars>
      </dgm:prSet>
      <dgm:spPr/>
    </dgm:pt>
    <dgm:pt modelId="{9B632512-209E-4F97-97AA-363751EC05BC}" type="pres">
      <dgm:prSet presAssocID="{4C9ED366-F9A9-4EFE-AF52-346DE8BA276A}" presName="compNode" presStyleCnt="0"/>
      <dgm:spPr/>
    </dgm:pt>
    <dgm:pt modelId="{00A9601E-2B6E-4F39-B812-46B4925FCC11}" type="pres">
      <dgm:prSet presAssocID="{4C9ED366-F9A9-4EFE-AF52-346DE8BA27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9C7FB2DE-0E4B-4B33-A5C8-AC1A1D7CABA7}" type="pres">
      <dgm:prSet presAssocID="{4C9ED366-F9A9-4EFE-AF52-346DE8BA276A}" presName="spaceRect" presStyleCnt="0"/>
      <dgm:spPr/>
    </dgm:pt>
    <dgm:pt modelId="{00DAC907-5214-46E1-ACCF-F43D87EFE08C}" type="pres">
      <dgm:prSet presAssocID="{4C9ED366-F9A9-4EFE-AF52-346DE8BA276A}" presName="textRect" presStyleLbl="revTx" presStyleIdx="0" presStyleCnt="3" custLinFactX="21792" custLinFactNeighborX="100000" custLinFactNeighborY="464">
        <dgm:presLayoutVars>
          <dgm:chMax val="1"/>
          <dgm:chPref val="1"/>
        </dgm:presLayoutVars>
      </dgm:prSet>
      <dgm:spPr/>
    </dgm:pt>
    <dgm:pt modelId="{447666AA-139F-4339-8F7A-C5E99C51E06F}" type="pres">
      <dgm:prSet presAssocID="{4A633CA0-E597-458F-92F4-F3B67BCAF2A7}" presName="sibTrans" presStyleCnt="0"/>
      <dgm:spPr/>
    </dgm:pt>
    <dgm:pt modelId="{34D713D3-BFF8-4A91-ADCC-E76D650BD074}" type="pres">
      <dgm:prSet presAssocID="{7F0F7E61-425D-45E4-B37A-961219688B3B}" presName="compNode" presStyleCnt="0"/>
      <dgm:spPr/>
    </dgm:pt>
    <dgm:pt modelId="{97961BAB-D1B4-4E88-B012-6B0BFAF61D66}" type="pres">
      <dgm:prSet presAssocID="{7F0F7E61-425D-45E4-B37A-961219688B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34CD561-7BE7-4016-92AE-0833AC532439}" type="pres">
      <dgm:prSet presAssocID="{7F0F7E61-425D-45E4-B37A-961219688B3B}" presName="spaceRect" presStyleCnt="0"/>
      <dgm:spPr/>
    </dgm:pt>
    <dgm:pt modelId="{7217C694-C6E4-4372-8DFF-70035D430991}" type="pres">
      <dgm:prSet presAssocID="{7F0F7E61-425D-45E4-B37A-961219688B3B}" presName="textRect" presStyleLbl="revTx" presStyleIdx="1" presStyleCnt="3" custScaleX="241892" custScaleY="173236" custLinFactNeighborX="8764" custLinFactNeighborY="50341">
        <dgm:presLayoutVars>
          <dgm:chMax val="1"/>
          <dgm:chPref val="1"/>
        </dgm:presLayoutVars>
      </dgm:prSet>
      <dgm:spPr/>
    </dgm:pt>
    <dgm:pt modelId="{1FEB3835-43E3-44A5-B597-58ADF1CB4657}" type="pres">
      <dgm:prSet presAssocID="{8DB605FE-B061-4F07-A310-3806C6FCC11B}" presName="sibTrans" presStyleCnt="0"/>
      <dgm:spPr/>
    </dgm:pt>
    <dgm:pt modelId="{AC795E06-76CF-43F0-839D-2456CEAB68AA}" type="pres">
      <dgm:prSet presAssocID="{E677D638-8C90-4440-8EE6-86257A68383F}" presName="compNode" presStyleCnt="0"/>
      <dgm:spPr/>
    </dgm:pt>
    <dgm:pt modelId="{527AECE5-F1DB-43F6-81AA-3119BB513DC9}" type="pres">
      <dgm:prSet presAssocID="{E677D638-8C90-4440-8EE6-86257A6838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A2CF627-DAB7-4E97-BF0A-17F1AF77D0CE}" type="pres">
      <dgm:prSet presAssocID="{E677D638-8C90-4440-8EE6-86257A68383F}" presName="spaceRect" presStyleCnt="0"/>
      <dgm:spPr/>
    </dgm:pt>
    <dgm:pt modelId="{66D49072-851C-4CAC-AB11-1DA8EB5A5103}" type="pres">
      <dgm:prSet presAssocID="{E677D638-8C90-4440-8EE6-86257A68383F}" presName="textRect" presStyleLbl="revTx" presStyleIdx="2" presStyleCnt="3" custLinFactNeighborX="430" custLinFactNeighborY="0">
        <dgm:presLayoutVars>
          <dgm:chMax val="1"/>
          <dgm:chPref val="1"/>
        </dgm:presLayoutVars>
      </dgm:prSet>
      <dgm:spPr/>
    </dgm:pt>
  </dgm:ptLst>
  <dgm:cxnLst>
    <dgm:cxn modelId="{8B9EC928-C582-4BCC-9DA8-7A686E2DB3E2}" srcId="{72B33F7B-1A1B-45A8-BD8E-61CE53388BC0}" destId="{4C9ED366-F9A9-4EFE-AF52-346DE8BA276A}" srcOrd="0" destOrd="0" parTransId="{D8BCF989-9308-436F-8398-0B611024914D}" sibTransId="{4A633CA0-E597-458F-92F4-F3B67BCAF2A7}"/>
    <dgm:cxn modelId="{BCBC5836-C724-4F14-896C-45AC359C7438}" type="presOf" srcId="{4C9ED366-F9A9-4EFE-AF52-346DE8BA276A}" destId="{00DAC907-5214-46E1-ACCF-F43D87EFE08C}" srcOrd="0" destOrd="0" presId="urn:microsoft.com/office/officeart/2018/2/layout/IconLabelList"/>
    <dgm:cxn modelId="{CC8CF753-872F-4A69-871F-0B78180BE24C}" type="presOf" srcId="{72B33F7B-1A1B-45A8-BD8E-61CE53388BC0}" destId="{8DE1C693-B199-47A2-923B-3E865C6DACAA}" srcOrd="0" destOrd="0" presId="urn:microsoft.com/office/officeart/2018/2/layout/IconLabelList"/>
    <dgm:cxn modelId="{17744A94-71A1-4245-8B72-0BA7037A8BEC}" srcId="{72B33F7B-1A1B-45A8-BD8E-61CE53388BC0}" destId="{E677D638-8C90-4440-8EE6-86257A68383F}" srcOrd="2" destOrd="0" parTransId="{2AA5BD42-3069-4864-AB08-43051CC4510D}" sibTransId="{347FFAF2-72C4-4101-BCE3-49A93884E2EE}"/>
    <dgm:cxn modelId="{795667AB-9B99-46D9-AF11-53133012F4DF}" type="presOf" srcId="{7F0F7E61-425D-45E4-B37A-961219688B3B}" destId="{7217C694-C6E4-4372-8DFF-70035D430991}" srcOrd="0" destOrd="0" presId="urn:microsoft.com/office/officeart/2018/2/layout/IconLabelList"/>
    <dgm:cxn modelId="{57FCE4C7-6FAD-4AB2-BA19-EA8AF5AB1F90}" srcId="{72B33F7B-1A1B-45A8-BD8E-61CE53388BC0}" destId="{7F0F7E61-425D-45E4-B37A-961219688B3B}" srcOrd="1" destOrd="0" parTransId="{F40BE35E-111E-453C-871F-00BC6334F62C}" sibTransId="{8DB605FE-B061-4F07-A310-3806C6FCC11B}"/>
    <dgm:cxn modelId="{98349CEF-E9E1-42CB-B1E3-81B637754851}" type="presOf" srcId="{E677D638-8C90-4440-8EE6-86257A68383F}" destId="{66D49072-851C-4CAC-AB11-1DA8EB5A5103}" srcOrd="0" destOrd="0" presId="urn:microsoft.com/office/officeart/2018/2/layout/IconLabelList"/>
    <dgm:cxn modelId="{7A29CC7F-B70B-4542-BA53-8C97D95D666E}" type="presParOf" srcId="{8DE1C693-B199-47A2-923B-3E865C6DACAA}" destId="{9B632512-209E-4F97-97AA-363751EC05BC}" srcOrd="0" destOrd="0" presId="urn:microsoft.com/office/officeart/2018/2/layout/IconLabelList"/>
    <dgm:cxn modelId="{0AB6A036-C2F1-4DD1-B739-87AEEB1C4B68}" type="presParOf" srcId="{9B632512-209E-4F97-97AA-363751EC05BC}" destId="{00A9601E-2B6E-4F39-B812-46B4925FCC11}" srcOrd="0" destOrd="0" presId="urn:microsoft.com/office/officeart/2018/2/layout/IconLabelList"/>
    <dgm:cxn modelId="{BCEC2E8D-75BB-47BE-A48F-F6D65FD4FD63}" type="presParOf" srcId="{9B632512-209E-4F97-97AA-363751EC05BC}" destId="{9C7FB2DE-0E4B-4B33-A5C8-AC1A1D7CABA7}" srcOrd="1" destOrd="0" presId="urn:microsoft.com/office/officeart/2018/2/layout/IconLabelList"/>
    <dgm:cxn modelId="{17D2A71A-BF2E-481E-8454-69041DA437C1}" type="presParOf" srcId="{9B632512-209E-4F97-97AA-363751EC05BC}" destId="{00DAC907-5214-46E1-ACCF-F43D87EFE08C}" srcOrd="2" destOrd="0" presId="urn:microsoft.com/office/officeart/2018/2/layout/IconLabelList"/>
    <dgm:cxn modelId="{29C39E65-4645-46C6-9056-D94269B24452}" type="presParOf" srcId="{8DE1C693-B199-47A2-923B-3E865C6DACAA}" destId="{447666AA-139F-4339-8F7A-C5E99C51E06F}" srcOrd="1" destOrd="0" presId="urn:microsoft.com/office/officeart/2018/2/layout/IconLabelList"/>
    <dgm:cxn modelId="{A1F0604F-1FE9-4969-8897-8A99F7B4B693}" type="presParOf" srcId="{8DE1C693-B199-47A2-923B-3E865C6DACAA}" destId="{34D713D3-BFF8-4A91-ADCC-E76D650BD074}" srcOrd="2" destOrd="0" presId="urn:microsoft.com/office/officeart/2018/2/layout/IconLabelList"/>
    <dgm:cxn modelId="{C729C425-F9FC-473E-9D98-89656FEBB32B}" type="presParOf" srcId="{34D713D3-BFF8-4A91-ADCC-E76D650BD074}" destId="{97961BAB-D1B4-4E88-B012-6B0BFAF61D66}" srcOrd="0" destOrd="0" presId="urn:microsoft.com/office/officeart/2018/2/layout/IconLabelList"/>
    <dgm:cxn modelId="{EF80ECC8-0245-462D-A61A-3D4E74944DFD}" type="presParOf" srcId="{34D713D3-BFF8-4A91-ADCC-E76D650BD074}" destId="{E34CD561-7BE7-4016-92AE-0833AC532439}" srcOrd="1" destOrd="0" presId="urn:microsoft.com/office/officeart/2018/2/layout/IconLabelList"/>
    <dgm:cxn modelId="{5A6253BE-E653-4B20-B0D6-D1DE9D051FDA}" type="presParOf" srcId="{34D713D3-BFF8-4A91-ADCC-E76D650BD074}" destId="{7217C694-C6E4-4372-8DFF-70035D430991}" srcOrd="2" destOrd="0" presId="urn:microsoft.com/office/officeart/2018/2/layout/IconLabelList"/>
    <dgm:cxn modelId="{374B7193-1EE9-45B9-BA1A-2D1CBAA14D4F}" type="presParOf" srcId="{8DE1C693-B199-47A2-923B-3E865C6DACAA}" destId="{1FEB3835-43E3-44A5-B597-58ADF1CB4657}" srcOrd="3" destOrd="0" presId="urn:microsoft.com/office/officeart/2018/2/layout/IconLabelList"/>
    <dgm:cxn modelId="{A9DC1B6E-2451-463C-AEB3-7F79A32A4BD6}" type="presParOf" srcId="{8DE1C693-B199-47A2-923B-3E865C6DACAA}" destId="{AC795E06-76CF-43F0-839D-2456CEAB68AA}" srcOrd="4" destOrd="0" presId="urn:microsoft.com/office/officeart/2018/2/layout/IconLabelList"/>
    <dgm:cxn modelId="{DF9E11B4-9701-43E4-B54F-01850C46B327}" type="presParOf" srcId="{AC795E06-76CF-43F0-839D-2456CEAB68AA}" destId="{527AECE5-F1DB-43F6-81AA-3119BB513DC9}" srcOrd="0" destOrd="0" presId="urn:microsoft.com/office/officeart/2018/2/layout/IconLabelList"/>
    <dgm:cxn modelId="{9FB401EC-A6BA-4A91-99C7-64F8A551E36A}" type="presParOf" srcId="{AC795E06-76CF-43F0-839D-2456CEAB68AA}" destId="{BA2CF627-DAB7-4E97-BF0A-17F1AF77D0CE}" srcOrd="1" destOrd="0" presId="urn:microsoft.com/office/officeart/2018/2/layout/IconLabelList"/>
    <dgm:cxn modelId="{D57CAA40-D3ED-4D4C-B40D-E6DC6A482261}" type="presParOf" srcId="{AC795E06-76CF-43F0-839D-2456CEAB68AA}" destId="{66D49072-851C-4CAC-AB11-1DA8EB5A51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9601E-2B6E-4F39-B812-46B4925FCC11}">
      <dsp:nvSpPr>
        <dsp:cNvPr id="0" name=""/>
        <dsp:cNvSpPr/>
      </dsp:nvSpPr>
      <dsp:spPr>
        <a:xfrm>
          <a:off x="886234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C907-5214-46E1-ACCF-F43D87EFE08C}">
      <dsp:nvSpPr>
        <dsp:cNvPr id="0" name=""/>
        <dsp:cNvSpPr/>
      </dsp:nvSpPr>
      <dsp:spPr>
        <a:xfrm>
          <a:off x="2840306" y="2431129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2840306" y="2431129"/>
        <a:ext cx="2072362" cy="720000"/>
      </dsp:txXfrm>
    </dsp:sp>
    <dsp:sp modelId="{97961BAB-D1B4-4E88-B012-6B0BFAF61D66}">
      <dsp:nvSpPr>
        <dsp:cNvPr id="0" name=""/>
        <dsp:cNvSpPr/>
      </dsp:nvSpPr>
      <dsp:spPr>
        <a:xfrm>
          <a:off x="4791518" y="1071724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7C694-C6E4-4372-8DFF-70035D430991}">
      <dsp:nvSpPr>
        <dsp:cNvPr id="0" name=""/>
        <dsp:cNvSpPr/>
      </dsp:nvSpPr>
      <dsp:spPr>
        <a:xfrm>
          <a:off x="2932982" y="2394769"/>
          <a:ext cx="5012879" cy="124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Token model</a:t>
          </a:r>
        </a:p>
      </dsp:txBody>
      <dsp:txXfrm>
        <a:off x="2932982" y="2394769"/>
        <a:ext cx="5012879" cy="1247299"/>
      </dsp:txXfrm>
    </dsp:sp>
    <dsp:sp modelId="{527AECE5-F1DB-43F6-81AA-3119BB513DC9}">
      <dsp:nvSpPr>
        <dsp:cNvPr id="0" name=""/>
        <dsp:cNvSpPr/>
      </dsp:nvSpPr>
      <dsp:spPr>
        <a:xfrm>
          <a:off x="8696802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49072-851C-4CAC-AB11-1DA8EB5A5103}">
      <dsp:nvSpPr>
        <dsp:cNvPr id="0" name=""/>
        <dsp:cNvSpPr/>
      </dsp:nvSpPr>
      <dsp:spPr>
        <a:xfrm>
          <a:off x="8135814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Examples</a:t>
          </a:r>
        </a:p>
      </dsp:txBody>
      <dsp:txXfrm>
        <a:off x="8135814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https://docs.stacks.co/docs/clarity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hiro.so/tutorials/clarity-nf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cks.co/explore/nfts#browsenfts" TargetMode="External"/><Relationship Id="rId2" Type="http://schemas.openxmlformats.org/officeDocument/2006/relationships/hyperlink" Target="https://www.stacks.co/explore/nfts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637046"/>
            <a:ext cx="5174207" cy="297147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Basic Non-fungible tokens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174207" cy="1963486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Phillip G. Bradford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CFD5-D696-10B8-5211-3345C71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03A46-18A6-0C18-57AC-0C07BBF7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69813-526B-2509-B3D4-5F87E14A0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658FD-CBE8-0C8E-9079-779508ED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BCDB0-FCC8-3A2D-0762-D302916B2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Computer&gt; cd proj024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Computer&gt; </a:t>
            </a:r>
            <a:r>
              <a:rPr lang="en-US" dirty="0">
                <a:solidFill>
                  <a:srgbClr val="0070C0"/>
                </a:solidFill>
              </a:rPr>
              <a:t>clarinet requirements add SP2PABAF9FTAJYNFZH93XENAJ8FVY99RRM50D2JG9.nft-trait</a:t>
            </a:r>
          </a:p>
        </p:txBody>
      </p:sp>
    </p:spTree>
    <p:extLst>
      <p:ext uri="{BB962C8B-B14F-4D97-AF65-F5344CB8AC3E}">
        <p14:creationId xmlns:p14="http://schemas.microsoft.com/office/powerpoint/2010/main" val="181560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CFD5-D696-10B8-5211-3345C71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03A46-18A6-0C18-57AC-0C07BBF7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69813-526B-2509-B3D4-5F87E14A0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658FD-CBE8-0C8E-9079-779508ED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BCDB0-FCC8-3A2D-0762-D302916B2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https://docs.hiro.so/tutorials/clarity-nft</a:t>
            </a:r>
          </a:p>
        </p:txBody>
      </p:sp>
    </p:spTree>
    <p:extLst>
      <p:ext uri="{BB962C8B-B14F-4D97-AF65-F5344CB8AC3E}">
        <p14:creationId xmlns:p14="http://schemas.microsoft.com/office/powerpoint/2010/main" val="418711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Clarity of Mind Contract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48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B688-795B-11E4-A8DB-0F168A19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Stx</a:t>
            </a:r>
            <a:r>
              <a:rPr lang="en-US" dirty="0"/>
              <a:t> transfers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91808-2A3E-318E-0E1B-410F1CAAA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E741E-A600-81D7-A200-51052736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5DE50-5ADC-30CE-477C-A2DC83EF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BE092-D3A9-3540-936A-1D0BE9C3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https://docs.hiro.so/tutorials/clarity-nft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66F49-D844-2563-7925-208D4C6A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927" y="2661454"/>
            <a:ext cx="4475286" cy="984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ABF67-2312-090E-EC7F-3BFB2E151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00" y="4037159"/>
            <a:ext cx="7075140" cy="19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18BF-C50A-8433-0738-E1CDD945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7FF93-83CF-AB41-7F54-258CFBE0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3645E-7162-5916-9353-38508FC9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04ECE-5008-BC55-5EFD-B33AB67F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CA67B1-C0E3-F766-2308-CBAA03EC0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42" y="2600334"/>
            <a:ext cx="8964746" cy="3210530"/>
          </a:xfrm>
        </p:spPr>
      </p:pic>
    </p:spTree>
    <p:extLst>
      <p:ext uri="{BB962C8B-B14F-4D97-AF65-F5344CB8AC3E}">
        <p14:creationId xmlns:p14="http://schemas.microsoft.com/office/powerpoint/2010/main" val="83598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Clarity Foundations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D984FDF-90F7-C262-D6DE-0527DDDFE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65943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6519765-E31E-C387-AF72-8443C036760F}"/>
              </a:ext>
            </a:extLst>
          </p:cNvPr>
          <p:cNvSpPr txBox="1"/>
          <p:nvPr/>
        </p:nvSpPr>
        <p:spPr>
          <a:xfrm>
            <a:off x="1380478" y="4195678"/>
            <a:ext cx="2199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Definitions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Smart contracts</a:t>
            </a:r>
          </a:p>
          <a:p>
            <a:endParaRPr lang="en-US" dirty="0"/>
          </a:p>
        </p:txBody>
      </p:sp>
      <p:sp>
        <p:nvSpPr>
          <p:cNvPr id="4" name="Rectangle 3" descr="Contract">
            <a:extLst>
              <a:ext uri="{FF2B5EF4-FFF2-40B4-BE49-F238E27FC236}">
                <a16:creationId xmlns:a16="http://schemas.microsoft.com/office/drawing/2014/main" id="{2D68FAF1-F3B1-2BC5-4733-2ECFEEBA476B}"/>
              </a:ext>
            </a:extLst>
          </p:cNvPr>
          <p:cNvSpPr/>
          <p:nvPr/>
        </p:nvSpPr>
        <p:spPr>
          <a:xfrm>
            <a:off x="975967" y="4314164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BC73-16E7-4E18-9E00-B1F14BEF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Fungibility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3ED2D-A910-F14C-BCFD-D73D6B67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2013 $1 One Serial No. Darker Than The Other | Coin Talk">
            <a:extLst>
              <a:ext uri="{FF2B5EF4-FFF2-40B4-BE49-F238E27FC236}">
                <a16:creationId xmlns:a16="http://schemas.microsoft.com/office/drawing/2014/main" id="{2F7C69FA-B8F5-153C-0F2B-6612C941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28" y="1999569"/>
            <a:ext cx="6052457" cy="409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56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5AA2-33D3-A0F5-71D3-16B87755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Non-fungible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77272-3DA6-9499-BE61-0D8386DC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09F20-4A92-A4AC-138A-52DFB615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774BB-FEF9-094A-5A1A-4822D066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0FAE5-7AC0-4991-A67F-E269D85E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Art</a:t>
            </a:r>
          </a:p>
          <a:p>
            <a:pPr marL="0" indent="0">
              <a:buNone/>
            </a:pPr>
            <a:endParaRPr lang="en-US" b="1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Land</a:t>
            </a:r>
          </a:p>
          <a:p>
            <a:pPr marL="0" indent="0">
              <a:buNone/>
            </a:pPr>
            <a:endParaRPr lang="en-US" b="1" dirty="0">
              <a:solidFill>
                <a:srgbClr val="1C1E21"/>
              </a:solidFill>
              <a:latin typeface="system-ui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Collectables </a:t>
            </a:r>
          </a:p>
          <a:p>
            <a:pPr marL="0" indent="0">
              <a:buNone/>
            </a:pPr>
            <a:endParaRPr lang="en-US" b="1" i="0" dirty="0">
              <a:solidFill>
                <a:srgbClr val="1C1E21"/>
              </a:solidFill>
              <a:effectLst/>
              <a:latin typeface="system-ui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29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6A59F-2B42-E9EB-34DC-F4405E47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EFF645-29FC-55BC-7113-992158C5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35789-8953-5981-D685-D4F8C9FC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67" y="1404256"/>
            <a:ext cx="3616271" cy="48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F8103-A54B-C16E-3F38-4EA8B3C0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57" y="1570944"/>
            <a:ext cx="3616271" cy="48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8854-F087-D129-4072-624EC3BF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place for tokens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DE718-5AEE-4ADA-490A-8A53E21FA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Distributed and validated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https://www.stacks.co/explore/nfts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https://www.stacks.co/explore/nfts#browsenfts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45F40-F1B1-B7F6-1895-46D1CCE4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FEF9F-AA45-E0F4-B138-CBB78FEE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DD7A-A134-2598-C094-5A14DF96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NFT Token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Programming approaches</a:t>
            </a:r>
          </a:p>
          <a:p>
            <a:endParaRPr lang="en-US" dirty="0"/>
          </a:p>
        </p:txBody>
      </p:sp>
      <p:sp>
        <p:nvSpPr>
          <p:cNvPr id="4" name="Rectangle 3" descr="Head with Gears">
            <a:extLst>
              <a:ext uri="{FF2B5EF4-FFF2-40B4-BE49-F238E27FC236}">
                <a16:creationId xmlns:a16="http://schemas.microsoft.com/office/drawing/2014/main" id="{899467C3-85BD-71FC-0432-DAB66A4354CE}"/>
              </a:ext>
            </a:extLst>
          </p:cNvPr>
          <p:cNvSpPr/>
          <p:nvPr/>
        </p:nvSpPr>
        <p:spPr>
          <a:xfrm>
            <a:off x="705198" y="4567724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41A6-B3A9-DE7F-8DA5-74BFCAB8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Trait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F6918-026C-DDEC-0898-F0361A9C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10ABD-FD8F-F8C7-F4AE-46FDD9AC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57" y="1454533"/>
            <a:ext cx="9121001" cy="48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6233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536BDC192B6C4F81C96BF422C1FE42" ma:contentTypeVersion="16" ma:contentTypeDescription="Create a new document." ma:contentTypeScope="" ma:versionID="e61114f851d23e5147559605f015f271">
  <xsd:schema xmlns:xsd="http://www.w3.org/2001/XMLSchema" xmlns:xs="http://www.w3.org/2001/XMLSchema" xmlns:p="http://schemas.microsoft.com/office/2006/metadata/properties" xmlns:ns3="d29cdd0d-72e7-4351-868a-19765b075a7c" xmlns:ns4="4fe3d20b-a07a-4c9a-bffb-7d845be05fd8" targetNamespace="http://schemas.microsoft.com/office/2006/metadata/properties" ma:root="true" ma:fieldsID="03256859e1c856a1f96f5704a116d110" ns3:_="" ns4:_="">
    <xsd:import namespace="d29cdd0d-72e7-4351-868a-19765b075a7c"/>
    <xsd:import namespace="4fe3d20b-a07a-4c9a-bffb-7d845be05fd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cdd0d-72e7-4351-868a-19765b075a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e3d20b-a07a-4c9a-bffb-7d845be05f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fe3d20b-a07a-4c9a-bffb-7d845be05fd8" xsi:nil="true"/>
    <_activity xmlns="4fe3d20b-a07a-4c9a-bffb-7d845be05fd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8220CD-795F-4E6E-A0D5-AC84C7156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9cdd0d-72e7-4351-868a-19765b075a7c"/>
    <ds:schemaRef ds:uri="4fe3d20b-a07a-4c9a-bffb-7d845be05f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openxmlformats.org/package/2006/metadata/core-properties"/>
    <ds:schemaRef ds:uri="4fe3d20b-a07a-4c9a-bffb-7d845be05fd8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d29cdd0d-72e7-4351-868a-19765b075a7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{AF2C9423-49E0-4561-8522-B4A037A7AA13}tf78504181_win32</Template>
  <TotalTime>1768</TotalTime>
  <Words>146</Words>
  <Application>Microsoft Office PowerPoint</Application>
  <PresentationFormat>Widescreen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system-ui</vt:lpstr>
      <vt:lpstr>Tw Cen MT</vt:lpstr>
      <vt:lpstr>ShapesVTI</vt:lpstr>
      <vt:lpstr>Basic Non-fungible tokens</vt:lpstr>
      <vt:lpstr>Agenda</vt:lpstr>
      <vt:lpstr>Definitions</vt:lpstr>
      <vt:lpstr>Fungibility</vt:lpstr>
      <vt:lpstr>Non-fungible </vt:lpstr>
      <vt:lpstr>Examples</vt:lpstr>
      <vt:lpstr>Central place for tokens </vt:lpstr>
      <vt:lpstr>NFT Token model</vt:lpstr>
      <vt:lpstr>NFT Trait</vt:lpstr>
      <vt:lpstr>Traits</vt:lpstr>
      <vt:lpstr>Methods</vt:lpstr>
      <vt:lpstr>Example</vt:lpstr>
      <vt:lpstr>Stx transfers</vt:lpstr>
      <vt:lpstr>Claim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smart contract?</dc:title>
  <dc:creator>Bradford, Phillip</dc:creator>
  <cp:lastModifiedBy>Bradford, Phillip</cp:lastModifiedBy>
  <cp:revision>93</cp:revision>
  <dcterms:created xsi:type="dcterms:W3CDTF">2023-04-08T15:45:51Z</dcterms:created>
  <dcterms:modified xsi:type="dcterms:W3CDTF">2024-11-29T01:53:51Z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0x01010081536BDC192B6C4F81C96BF422C1FE42</vt:lpwstr>
  </property>
</Properties>
</file>